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937" r:id="rId1"/>
    <p:sldMasterId id="2147484018" r:id="rId2"/>
  </p:sldMasterIdLst>
  <p:notesMasterIdLst>
    <p:notesMasterId r:id="rId8"/>
  </p:notesMasterIdLst>
  <p:handoutMasterIdLst>
    <p:handoutMasterId r:id="rId9"/>
  </p:handoutMasterIdLst>
  <p:sldIdLst>
    <p:sldId id="286" r:id="rId3"/>
    <p:sldId id="424" r:id="rId4"/>
    <p:sldId id="420" r:id="rId5"/>
    <p:sldId id="422" r:id="rId6"/>
    <p:sldId id="423" r:id="rId7"/>
  </p:sldIdLst>
  <p:sldSz cx="9906000" cy="6858000" type="A4"/>
  <p:notesSz cx="6864350" cy="99964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3399FF"/>
    <a:srgbClr val="1E3C5A"/>
    <a:srgbClr val="FF9999"/>
    <a:srgbClr val="FF99FF"/>
    <a:srgbClr val="CCFFCC"/>
    <a:srgbClr val="66FFCC"/>
    <a:srgbClr val="FFFF00"/>
    <a:srgbClr val="EBFC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73" autoAdjust="0"/>
    <p:restoredTop sz="94660" autoAdjust="0"/>
  </p:normalViewPr>
  <p:slideViewPr>
    <p:cSldViewPr snapToObjects="1">
      <p:cViewPr varScale="1">
        <p:scale>
          <a:sx n="75" d="100"/>
          <a:sy n="75" d="100"/>
        </p:scale>
        <p:origin x="1158" y="60"/>
      </p:cViewPr>
      <p:guideLst>
        <p:guide orient="horz" pos="2160"/>
        <p:guide pos="3121"/>
      </p:guideLst>
    </p:cSldViewPr>
  </p:slideViewPr>
  <p:outlineViewPr>
    <p:cViewPr>
      <p:scale>
        <a:sx n="33" d="100"/>
        <a:sy n="33" d="100"/>
      </p:scale>
      <p:origin x="0" y="3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74551" cy="499825"/>
          </a:xfrm>
          <a:prstGeom prst="rect">
            <a:avLst/>
          </a:prstGeom>
        </p:spPr>
        <p:txBody>
          <a:bodyPr vert="horz" wrap="square" lIns="92169" tIns="46084" rIns="92169" bIns="4608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610" y="2"/>
            <a:ext cx="2974551" cy="499825"/>
          </a:xfrm>
          <a:prstGeom prst="rect">
            <a:avLst/>
          </a:prstGeom>
        </p:spPr>
        <p:txBody>
          <a:bodyPr vert="horz" lIns="92169" tIns="46084" rIns="92169" bIns="46084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FAE2460-3A5D-4CC3-90A9-7920FE75B103}" type="datetimeFigureOut">
              <a:rPr lang="ko-KR" altLang="en-US"/>
              <a:pPr>
                <a:defRPr/>
              </a:pPr>
              <a:t>2017-05-18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94350"/>
            <a:ext cx="2974551" cy="499825"/>
          </a:xfrm>
          <a:prstGeom prst="rect">
            <a:avLst/>
          </a:prstGeom>
        </p:spPr>
        <p:txBody>
          <a:bodyPr vert="horz" wrap="square" lIns="92169" tIns="46084" rIns="92169" bIns="4608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610" y="9494350"/>
            <a:ext cx="2974551" cy="499825"/>
          </a:xfrm>
          <a:prstGeom prst="rect">
            <a:avLst/>
          </a:prstGeom>
        </p:spPr>
        <p:txBody>
          <a:bodyPr vert="horz" lIns="92169" tIns="46084" rIns="92169" bIns="46084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FF139A78-E412-48F4-8E03-752CA80002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118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2"/>
            <a:ext cx="2974551" cy="49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9" tIns="46084" rIns="92169" bIns="4608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8610" y="2"/>
            <a:ext cx="2974551" cy="49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9" tIns="46084" rIns="92169" bIns="4608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821A4-0351-476E-B164-6021229B0D4B}" type="datetimeFigureOut">
              <a:rPr lang="en-US" altLang="ko-KR"/>
              <a:pPr>
                <a:defRPr/>
              </a:pPr>
              <a:t>5/18/2017</a:t>
            </a:fld>
            <a:endParaRPr lang="en-US" altLang="ko-KR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5488" y="749300"/>
            <a:ext cx="5414962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36" y="4748335"/>
            <a:ext cx="5491480" cy="449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9" tIns="46084" rIns="92169" bIns="460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94350"/>
            <a:ext cx="2974551" cy="49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9" tIns="46084" rIns="92169" bIns="4608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8610" y="9494350"/>
            <a:ext cx="2974551" cy="49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9" tIns="46084" rIns="92169" bIns="4608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A65253E-3D59-4D41-B76E-E9982A95444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8420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407338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3078" y="2130442"/>
            <a:ext cx="8419862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6147" y="3886200"/>
            <a:ext cx="693372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763" y="4406917"/>
            <a:ext cx="841986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763" y="2906713"/>
            <a:ext cx="841986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21041" y="1628779"/>
            <a:ext cx="438061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954079" y="1628779"/>
            <a:ext cx="4382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88" y="1535113"/>
            <a:ext cx="437743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88" y="2174875"/>
            <a:ext cx="437743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1602" y="1535113"/>
            <a:ext cx="437902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1602" y="2174875"/>
            <a:ext cx="437902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79" y="273050"/>
            <a:ext cx="325966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542" y="273067"/>
            <a:ext cx="55380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79" y="1435103"/>
            <a:ext cx="325966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824" y="4800600"/>
            <a:ext cx="5942964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824" y="612775"/>
            <a:ext cx="5942964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824" y="5367338"/>
            <a:ext cx="5942964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876858" y="274638"/>
            <a:ext cx="2459431" cy="58801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79" y="274638"/>
            <a:ext cx="7229046" cy="58801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3" y="2130426"/>
            <a:ext cx="8420100" cy="33855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3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E5397-4200-4417-B44E-ADA31019AF7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D4EBF-AEDF-420C-BE7E-87533233C24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5"/>
          <p:cNvSpPr>
            <a:spLocks noChangeShapeType="1"/>
          </p:cNvSpPr>
          <p:nvPr userDrawn="1"/>
        </p:nvSpPr>
        <p:spPr bwMode="auto">
          <a:xfrm>
            <a:off x="508000" y="1196975"/>
            <a:ext cx="8890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sz="1500">
              <a:solidFill>
                <a:srgbClr val="80808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5" name="Picture 7" descr="00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9"/>
          <p:cNvCxnSpPr>
            <a:cxnSpLocks noChangeShapeType="1"/>
          </p:cNvCxnSpPr>
          <p:nvPr userDrawn="1"/>
        </p:nvCxnSpPr>
        <p:spPr bwMode="auto">
          <a:xfrm rot="5400000">
            <a:off x="273050" y="2782888"/>
            <a:ext cx="1000125" cy="3175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742953" y="2130429"/>
            <a:ext cx="8420100" cy="33855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1485903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6953" y="581025"/>
            <a:ext cx="9030626" cy="3365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386954" y="1833563"/>
            <a:ext cx="9023746" cy="4546600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E379-BE1B-44BA-9315-CA1C0B70F6B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387350" y="581025"/>
            <a:ext cx="9029700" cy="57991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554538" y="6415088"/>
            <a:ext cx="736600" cy="238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- </a:t>
            </a:r>
            <a:fld id="{DF0AAD42-FFBF-46D9-8449-5A7E25135708}" type="slidenum">
              <a:rPr lang="en-US" altLang="ko-KR" smtClean="0"/>
              <a:pPr>
                <a:defRPr/>
              </a:pPr>
              <a:t>‹#›</a:t>
            </a:fld>
            <a:r>
              <a:rPr lang="en-US" altLang="ko-KR" smtClean="0"/>
              <a:t> -</a:t>
            </a:r>
            <a:endParaRPr lang="en-US" altLang="ko-KR" dirty="0"/>
          </a:p>
        </p:txBody>
      </p:sp>
    </p:spTree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D9689-9C67-4E0E-A062-BAC1B6A3C43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00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5"/>
          <p:cNvSpPr>
            <a:spLocks noChangeShapeType="1"/>
          </p:cNvSpPr>
          <p:nvPr/>
        </p:nvSpPr>
        <p:spPr bwMode="auto">
          <a:xfrm>
            <a:off x="508000" y="1196975"/>
            <a:ext cx="8890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sz="1500">
              <a:solidFill>
                <a:srgbClr val="80808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2052" name="Picture 7" descr="00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53" name="직선 연결선 9"/>
          <p:cNvCxnSpPr>
            <a:cxnSpLocks noChangeShapeType="1"/>
          </p:cNvCxnSpPr>
          <p:nvPr/>
        </p:nvCxnSpPr>
        <p:spPr bwMode="auto">
          <a:xfrm rot="5400000">
            <a:off x="273050" y="2451311"/>
            <a:ext cx="1000125" cy="3175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0813" y="1628775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11" r:id="rId1"/>
    <p:sldLayoutId id="2147486312" r:id="rId2"/>
    <p:sldLayoutId id="2147486313" r:id="rId3"/>
    <p:sldLayoutId id="2147486314" r:id="rId4"/>
    <p:sldLayoutId id="2147486315" r:id="rId5"/>
    <p:sldLayoutId id="2147486316" r:id="rId6"/>
    <p:sldLayoutId id="2147486317" r:id="rId7"/>
    <p:sldLayoutId id="2147486318" r:id="rId8"/>
    <p:sldLayoutId id="2147486319" r:id="rId9"/>
    <p:sldLayoutId id="2147486320" r:id="rId10"/>
    <p:sldLayoutId id="2147486321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BodyText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7350" y="1833563"/>
            <a:ext cx="9023350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기본 문자열</a:t>
            </a:r>
            <a:r>
              <a:rPr lang="en-US" altLang="ko-KR" smtClean="0"/>
              <a:t>(HY</a:t>
            </a:r>
            <a:r>
              <a:rPr lang="ko-KR" altLang="en-US" smtClean="0"/>
              <a:t>중고딕</a:t>
            </a:r>
            <a:r>
              <a:rPr lang="en-US" altLang="ko-KR" smtClean="0"/>
              <a:t>, Arial, 12pt)</a:t>
            </a:r>
          </a:p>
          <a:p>
            <a:pPr lvl="1"/>
            <a:r>
              <a:rPr lang="ko-KR" altLang="en-US" smtClean="0"/>
              <a:t>기본 문자열</a:t>
            </a:r>
            <a:r>
              <a:rPr lang="en-US" altLang="ko-KR" smtClean="0"/>
              <a:t>(HY</a:t>
            </a:r>
            <a:r>
              <a:rPr lang="ko-KR" altLang="en-US" smtClean="0"/>
              <a:t>중고딕</a:t>
            </a:r>
            <a:r>
              <a:rPr lang="en-US" altLang="ko-KR" smtClean="0"/>
              <a:t>, Arial , 12pt)</a:t>
            </a:r>
          </a:p>
          <a:p>
            <a:pPr lvl="2"/>
            <a:r>
              <a:rPr lang="ko-KR" altLang="en-US" smtClean="0"/>
              <a:t>기본 문자열</a:t>
            </a:r>
            <a:r>
              <a:rPr lang="en-US" altLang="ko-KR" smtClean="0"/>
              <a:t>(HY</a:t>
            </a:r>
            <a:r>
              <a:rPr lang="ko-KR" altLang="en-US" smtClean="0"/>
              <a:t>중고딕</a:t>
            </a:r>
            <a:r>
              <a:rPr lang="en-US" altLang="ko-KR" smtClean="0"/>
              <a:t>, Arial , 12pt)</a:t>
            </a:r>
          </a:p>
          <a:p>
            <a:pPr lvl="3"/>
            <a:r>
              <a:rPr lang="ko-KR" altLang="en-US" smtClean="0"/>
              <a:t>기본 문자열</a:t>
            </a:r>
            <a:r>
              <a:rPr lang="en-US" altLang="ko-KR" smtClean="0"/>
              <a:t>(HY</a:t>
            </a:r>
            <a:r>
              <a:rPr lang="ko-KR" altLang="en-US" smtClean="0"/>
              <a:t>중고딕</a:t>
            </a:r>
            <a:r>
              <a:rPr lang="en-US" altLang="ko-KR" smtClean="0"/>
              <a:t>, Arial , 10pt)</a:t>
            </a:r>
          </a:p>
          <a:p>
            <a:pPr lvl="4"/>
            <a:r>
              <a:rPr lang="ko-KR" altLang="en-US" smtClean="0"/>
              <a:t>기본 문자열</a:t>
            </a:r>
            <a:r>
              <a:rPr lang="en-US" altLang="ko-KR" smtClean="0"/>
              <a:t>(HY</a:t>
            </a:r>
            <a:r>
              <a:rPr lang="ko-KR" altLang="en-US" smtClean="0"/>
              <a:t>중고딕</a:t>
            </a:r>
            <a:r>
              <a:rPr lang="en-US" altLang="ko-KR" smtClean="0"/>
              <a:t>, Arial , 10pt)</a:t>
            </a:r>
          </a:p>
          <a:p>
            <a:pPr lvl="2"/>
            <a:endParaRPr lang="ko-KR" alt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7350" y="581025"/>
            <a:ext cx="9029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ko-KR" smtClean="0"/>
              <a:t>HY</a:t>
            </a:r>
            <a:r>
              <a:rPr lang="ko-KR" altLang="en-US" smtClean="0"/>
              <a:t>헤드라인</a:t>
            </a:r>
            <a:r>
              <a:rPr lang="en-US" altLang="ko-KR" smtClean="0"/>
              <a:t>M, Arial, 16(pt)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54538" y="6489700"/>
            <a:ext cx="7366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4C4AF19C-ED16-4BCD-9119-84CADF498811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0" y="764704"/>
            <a:ext cx="8462963" cy="0"/>
          </a:xfrm>
          <a:prstGeom prst="line">
            <a:avLst/>
          </a:prstGeom>
          <a:noFill/>
          <a:ln w="63500">
            <a:solidFill>
              <a:srgbClr val="808080"/>
            </a:solidFill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fontAlgn="b">
              <a:spcBef>
                <a:spcPct val="50000"/>
              </a:spcBef>
              <a:defRPr/>
            </a:pPr>
            <a:endParaRPr lang="ko-KR" altLang="en-US" sz="1600">
              <a:solidFill>
                <a:srgbClr val="000000"/>
              </a:solidFill>
              <a:latin typeface="Arial Rounded MT Bold" pitchFamily="34" charset="0"/>
              <a:ea typeface="HY헤드라인M" pitchFamily="18" charset="-127"/>
            </a:endParaRPr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8385175" y="764704"/>
            <a:ext cx="152082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fontAlgn="b">
              <a:spcBef>
                <a:spcPct val="50000"/>
              </a:spcBef>
              <a:defRPr/>
            </a:pPr>
            <a:endParaRPr lang="ko-KR" altLang="en-US" sz="1600">
              <a:solidFill>
                <a:srgbClr val="000000"/>
              </a:solidFill>
              <a:latin typeface="Arial Rounded MT Bold" pitchFamily="34" charset="0"/>
              <a:ea typeface="HY헤드라인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22" r:id="rId1"/>
    <p:sldLayoutId id="2147486323" r:id="rId2"/>
    <p:sldLayoutId id="2147486338" r:id="rId3"/>
    <p:sldLayoutId id="2147486324" r:id="rId4"/>
    <p:sldLayoutId id="2147486339" r:id="rId5"/>
    <p:sldLayoutId id="2147486325" r:id="rId6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39800" rtl="0" eaLnBrk="0" fontAlgn="b" latinLnBrk="1" hangingPunct="0">
        <a:spcBef>
          <a:spcPct val="50000"/>
        </a:spcBef>
        <a:spcAft>
          <a:spcPct val="0"/>
        </a:spcAft>
        <a:defRPr kumimoji="1" sz="1600">
          <a:solidFill>
            <a:srgbClr val="000000"/>
          </a:solidFill>
          <a:latin typeface="+mj-lt"/>
          <a:ea typeface="+mj-ea"/>
          <a:cs typeface="+mj-cs"/>
        </a:defRPr>
      </a:lvl1pPr>
      <a:lvl2pPr algn="l" defTabSz="939800" rtl="0" eaLnBrk="0" fontAlgn="b" latinLnBrk="1" hangingPunct="0">
        <a:spcBef>
          <a:spcPct val="50000"/>
        </a:spcBef>
        <a:spcAft>
          <a:spcPct val="0"/>
        </a:spcAft>
        <a:defRPr kumimoji="1" sz="1600">
          <a:solidFill>
            <a:srgbClr val="000000"/>
          </a:solidFill>
          <a:latin typeface="굴림" pitchFamily="50" charset="-127"/>
          <a:ea typeface="굴림" pitchFamily="50" charset="-127"/>
        </a:defRPr>
      </a:lvl2pPr>
      <a:lvl3pPr algn="l" defTabSz="939800" rtl="0" eaLnBrk="0" fontAlgn="b" latinLnBrk="1" hangingPunct="0">
        <a:spcBef>
          <a:spcPct val="50000"/>
        </a:spcBef>
        <a:spcAft>
          <a:spcPct val="0"/>
        </a:spcAft>
        <a:defRPr kumimoji="1" sz="1600">
          <a:solidFill>
            <a:srgbClr val="000000"/>
          </a:solidFill>
          <a:latin typeface="굴림" pitchFamily="50" charset="-127"/>
          <a:ea typeface="굴림" pitchFamily="50" charset="-127"/>
        </a:defRPr>
      </a:lvl3pPr>
      <a:lvl4pPr algn="l" defTabSz="939800" rtl="0" eaLnBrk="0" fontAlgn="b" latinLnBrk="1" hangingPunct="0">
        <a:spcBef>
          <a:spcPct val="50000"/>
        </a:spcBef>
        <a:spcAft>
          <a:spcPct val="0"/>
        </a:spcAft>
        <a:defRPr kumimoji="1" sz="1600">
          <a:solidFill>
            <a:srgbClr val="000000"/>
          </a:solidFill>
          <a:latin typeface="굴림" pitchFamily="50" charset="-127"/>
          <a:ea typeface="굴림" pitchFamily="50" charset="-127"/>
        </a:defRPr>
      </a:lvl4pPr>
      <a:lvl5pPr algn="l" defTabSz="939800" rtl="0" eaLnBrk="0" fontAlgn="b" latinLnBrk="1" hangingPunct="0">
        <a:spcBef>
          <a:spcPct val="50000"/>
        </a:spcBef>
        <a:spcAft>
          <a:spcPct val="0"/>
        </a:spcAft>
        <a:defRPr kumimoji="1" sz="1600">
          <a:solidFill>
            <a:srgbClr val="000000"/>
          </a:solidFill>
          <a:latin typeface="굴림" pitchFamily="50" charset="-127"/>
          <a:ea typeface="굴림" pitchFamily="50" charset="-127"/>
        </a:defRPr>
      </a:lvl5pPr>
      <a:lvl6pPr marL="457200" algn="l" defTabSz="939800" rtl="0" fontAlgn="b" latinLnBrk="1">
        <a:spcBef>
          <a:spcPct val="50000"/>
        </a:spcBef>
        <a:spcAft>
          <a:spcPct val="0"/>
        </a:spcAft>
        <a:defRPr kumimoji="1" sz="1600">
          <a:solidFill>
            <a:srgbClr val="000000"/>
          </a:solidFill>
          <a:latin typeface="굴림" pitchFamily="50" charset="-127"/>
          <a:ea typeface="굴림" pitchFamily="50" charset="-127"/>
        </a:defRPr>
      </a:lvl6pPr>
      <a:lvl7pPr marL="914400" algn="l" defTabSz="939800" rtl="0" fontAlgn="b" latinLnBrk="1">
        <a:spcBef>
          <a:spcPct val="50000"/>
        </a:spcBef>
        <a:spcAft>
          <a:spcPct val="0"/>
        </a:spcAft>
        <a:defRPr kumimoji="1" sz="1600">
          <a:solidFill>
            <a:srgbClr val="000000"/>
          </a:solidFill>
          <a:latin typeface="굴림" pitchFamily="50" charset="-127"/>
          <a:ea typeface="굴림" pitchFamily="50" charset="-127"/>
        </a:defRPr>
      </a:lvl7pPr>
      <a:lvl8pPr marL="1371600" algn="l" defTabSz="939800" rtl="0" fontAlgn="b" latinLnBrk="1">
        <a:spcBef>
          <a:spcPct val="50000"/>
        </a:spcBef>
        <a:spcAft>
          <a:spcPct val="0"/>
        </a:spcAft>
        <a:defRPr kumimoji="1" sz="1600">
          <a:solidFill>
            <a:srgbClr val="000000"/>
          </a:solidFill>
          <a:latin typeface="굴림" pitchFamily="50" charset="-127"/>
          <a:ea typeface="굴림" pitchFamily="50" charset="-127"/>
        </a:defRPr>
      </a:lvl8pPr>
      <a:lvl9pPr marL="1828800" algn="l" defTabSz="939800" rtl="0" fontAlgn="b" latinLnBrk="1">
        <a:spcBef>
          <a:spcPct val="50000"/>
        </a:spcBef>
        <a:spcAft>
          <a:spcPct val="0"/>
        </a:spcAft>
        <a:defRPr kumimoji="1" sz="1600">
          <a:solidFill>
            <a:srgbClr val="000000"/>
          </a:solidFill>
          <a:latin typeface="굴림" pitchFamily="50" charset="-127"/>
          <a:ea typeface="굴림" pitchFamily="50" charset="-127"/>
        </a:defRPr>
      </a:lvl9pPr>
    </p:titleStyle>
    <p:bodyStyle>
      <a:lvl1pPr marL="180975" indent="-90488" algn="l" defTabSz="939800" rtl="0" eaLnBrk="0" fontAlgn="b" latinLnBrk="1" hangingPunct="0"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 sz="1200" b="1">
          <a:solidFill>
            <a:srgbClr val="000000"/>
          </a:solidFill>
          <a:latin typeface="+mn-lt"/>
          <a:ea typeface="+mn-ea"/>
          <a:cs typeface="+mn-cs"/>
        </a:defRPr>
      </a:lvl1pPr>
      <a:lvl2pPr marL="360363" indent="-93663" algn="l" defTabSz="939800" rtl="0" eaLnBrk="0" fontAlgn="b" latinLnBrk="1" hangingPunct="0">
        <a:spcBef>
          <a:spcPct val="50000"/>
        </a:spcBef>
        <a:spcAft>
          <a:spcPct val="0"/>
        </a:spcAft>
        <a:buClr>
          <a:schemeClr val="tx1"/>
        </a:buClr>
        <a:buFont typeface="[Normal Text]"/>
        <a:buChar char="–"/>
        <a:defRPr kumimoji="1" sz="1200">
          <a:solidFill>
            <a:srgbClr val="000000"/>
          </a:solidFill>
          <a:latin typeface="+mn-lt"/>
          <a:ea typeface="+mn-ea"/>
        </a:defRPr>
      </a:lvl2pPr>
      <a:lvl3pPr marL="541338" indent="-90488" algn="l" defTabSz="939800" rtl="0" eaLnBrk="0" fontAlgn="b" latinLnBrk="1" hangingPunct="0">
        <a:spcBef>
          <a:spcPct val="50000"/>
        </a:spcBef>
        <a:spcAft>
          <a:spcPct val="0"/>
        </a:spcAft>
        <a:buSzPct val="100000"/>
        <a:buChar char="•"/>
        <a:defRPr kumimoji="1" sz="1200">
          <a:solidFill>
            <a:srgbClr val="000000"/>
          </a:solidFill>
          <a:latin typeface="+mn-lt"/>
          <a:ea typeface="+mn-ea"/>
        </a:defRPr>
      </a:lvl3pPr>
      <a:lvl4pPr marL="720725" indent="-92075" algn="l" defTabSz="939800" rtl="0" eaLnBrk="0" fontAlgn="b" latinLnBrk="1" hangingPunct="0">
        <a:spcBef>
          <a:spcPct val="50000"/>
        </a:spcBef>
        <a:spcAft>
          <a:spcPct val="0"/>
        </a:spcAft>
        <a:buSzPct val="100000"/>
        <a:buFont typeface="[Normal Text]"/>
        <a:buChar char="­"/>
        <a:defRPr kumimoji="1" sz="1000">
          <a:solidFill>
            <a:schemeClr val="tx1"/>
          </a:solidFill>
          <a:latin typeface="+mn-lt"/>
          <a:ea typeface="+mn-ea"/>
        </a:defRPr>
      </a:lvl4pPr>
      <a:lvl5pPr marL="901700" indent="-92075" algn="l" defTabSz="939800" rtl="0" eaLnBrk="0" fontAlgn="base" latinLnBrk="1" hangingPunct="0">
        <a:spcBef>
          <a:spcPct val="50000"/>
        </a:spcBef>
        <a:spcAft>
          <a:spcPct val="0"/>
        </a:spcAft>
        <a:buSzPct val="110000"/>
        <a:buFont typeface="Symbol" pitchFamily="18" charset="2"/>
        <a:buChar char="×"/>
        <a:defRPr kumimoji="1" sz="1000">
          <a:solidFill>
            <a:srgbClr val="000000"/>
          </a:solidFill>
          <a:latin typeface="+mn-lt"/>
          <a:ea typeface="+mn-ea"/>
        </a:defRPr>
      </a:lvl5pPr>
      <a:lvl6pPr marL="1358900" indent="-92075" algn="l" defTabSz="939800" rtl="0" fontAlgn="base" latinLnBrk="1">
        <a:spcBef>
          <a:spcPct val="50000"/>
        </a:spcBef>
        <a:spcAft>
          <a:spcPct val="0"/>
        </a:spcAft>
        <a:buSzPct val="110000"/>
        <a:buFont typeface="Symbol" pitchFamily="18" charset="2"/>
        <a:buChar char="×"/>
        <a:defRPr kumimoji="1" sz="1000">
          <a:solidFill>
            <a:srgbClr val="000000"/>
          </a:solidFill>
          <a:latin typeface="+mn-lt"/>
          <a:ea typeface="+mn-ea"/>
        </a:defRPr>
      </a:lvl6pPr>
      <a:lvl7pPr marL="1816100" indent="-92075" algn="l" defTabSz="939800" rtl="0" fontAlgn="base" latinLnBrk="1">
        <a:spcBef>
          <a:spcPct val="50000"/>
        </a:spcBef>
        <a:spcAft>
          <a:spcPct val="0"/>
        </a:spcAft>
        <a:buSzPct val="110000"/>
        <a:buFont typeface="Symbol" pitchFamily="18" charset="2"/>
        <a:buChar char="×"/>
        <a:defRPr kumimoji="1" sz="1000">
          <a:solidFill>
            <a:srgbClr val="000000"/>
          </a:solidFill>
          <a:latin typeface="+mn-lt"/>
          <a:ea typeface="+mn-ea"/>
        </a:defRPr>
      </a:lvl7pPr>
      <a:lvl8pPr marL="2273300" indent="-92075" algn="l" defTabSz="939800" rtl="0" fontAlgn="base" latinLnBrk="1">
        <a:spcBef>
          <a:spcPct val="50000"/>
        </a:spcBef>
        <a:spcAft>
          <a:spcPct val="0"/>
        </a:spcAft>
        <a:buSzPct val="110000"/>
        <a:buFont typeface="Symbol" pitchFamily="18" charset="2"/>
        <a:buChar char="×"/>
        <a:defRPr kumimoji="1" sz="1000">
          <a:solidFill>
            <a:srgbClr val="000000"/>
          </a:solidFill>
          <a:latin typeface="+mn-lt"/>
          <a:ea typeface="+mn-ea"/>
        </a:defRPr>
      </a:lvl8pPr>
      <a:lvl9pPr marL="2730500" indent="-92075" algn="l" defTabSz="939800" rtl="0" fontAlgn="base" latinLnBrk="1">
        <a:spcBef>
          <a:spcPct val="50000"/>
        </a:spcBef>
        <a:spcAft>
          <a:spcPct val="0"/>
        </a:spcAft>
        <a:buSzPct val="110000"/>
        <a:buFont typeface="Symbol" pitchFamily="18" charset="2"/>
        <a:buChar char="×"/>
        <a:defRPr kumimoji="1" sz="1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06" y="1086306"/>
            <a:ext cx="7618807" cy="3996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4" name="Rectangle 10"/>
          <p:cNvSpPr>
            <a:spLocks noChangeArrowheads="1"/>
          </p:cNvSpPr>
          <p:nvPr/>
        </p:nvSpPr>
        <p:spPr bwMode="auto">
          <a:xfrm>
            <a:off x="3250671" y="5697893"/>
            <a:ext cx="2822472" cy="28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1500" b="1" dirty="0" smtClean="0">
                <a:solidFill>
                  <a:srgbClr val="5F5F5F"/>
                </a:solidFill>
                <a:latin typeface="HY중고딕" pitchFamily="18" charset="-127"/>
                <a:ea typeface="HY중고딕" pitchFamily="18" charset="-127"/>
              </a:rPr>
              <a:t>http://www.mosdg.co.kr</a:t>
            </a:r>
            <a:endParaRPr lang="en-US" altLang="ko-KR" sz="1500" b="1" dirty="0">
              <a:solidFill>
                <a:srgbClr val="5F5F5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955675" y="1952836"/>
            <a:ext cx="752633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ko-KR" altLang="en-US" sz="3200" b="1" dirty="0" smtClean="0">
                <a:latin typeface="HY헤드라인M" pitchFamily="18" charset="-127"/>
                <a:ea typeface="HY헤드라인M" pitchFamily="18" charset="-127"/>
              </a:rPr>
              <a:t>신입사원 채용을 위한 회사소개서</a:t>
            </a:r>
            <a:endParaRPr lang="en-US" altLang="ko-KR" sz="32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7" name="그림 9" descr="MOS_signature_대구_basic(v3)_파일첨부용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86" y="5399613"/>
            <a:ext cx="240188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699668" y="523434"/>
            <a:ext cx="2724856" cy="6228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ACTION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실천이 기업문화 혁신을 완성합니다</a:t>
            </a: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9677" r="12017" b="5210"/>
          <a:stretch/>
        </p:blipFill>
        <p:spPr bwMode="auto">
          <a:xfrm>
            <a:off x="21284" y="279708"/>
            <a:ext cx="9884716" cy="629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74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73062" y="209005"/>
            <a:ext cx="6430330" cy="35086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18000" tIns="0" rIns="18000" bIns="0" anchor="ctr">
            <a:spAutoFit/>
          </a:bodyPr>
          <a:lstStyle/>
          <a:p>
            <a:pPr eaLnBrk="0" latinLnBrk="0" hangingPunct="0">
              <a:lnSpc>
                <a:spcPct val="95000"/>
              </a:lnSpc>
              <a:spcBef>
                <a:spcPct val="50000"/>
              </a:spcBef>
            </a:pPr>
            <a:r>
              <a:rPr lang="en-US" altLang="ko-KR" sz="2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2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인재 채용</a:t>
            </a:r>
            <a:endParaRPr lang="en-US" altLang="ko-KR" sz="16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7271803" y="296652"/>
            <a:ext cx="2253705" cy="204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0" rIns="1800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latinLnBrk="0">
              <a:lnSpc>
                <a:spcPct val="95000"/>
              </a:lnSpc>
              <a:spcBef>
                <a:spcPct val="50000"/>
              </a:spcBef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모집분야 및 전형방법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45"/>
          <p:cNvSpPr txBox="1">
            <a:spLocks noChangeArrowheads="1"/>
          </p:cNvSpPr>
          <p:nvPr/>
        </p:nvSpPr>
        <p:spPr bwMode="auto">
          <a:xfrm>
            <a:off x="448441" y="764704"/>
            <a:ext cx="3500437" cy="41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□ 모집분야 및 자격요건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336302"/>
              </p:ext>
            </p:extLst>
          </p:nvPr>
        </p:nvGraphicFramePr>
        <p:xfrm>
          <a:off x="848542" y="1204212"/>
          <a:ext cx="8280921" cy="2264521"/>
        </p:xfrm>
        <a:graphic>
          <a:graphicData uri="http://schemas.openxmlformats.org/drawingml/2006/table">
            <a:tbl>
              <a:tblPr/>
              <a:tblGrid>
                <a:gridCol w="2097835"/>
                <a:gridCol w="5299789"/>
                <a:gridCol w="883297"/>
              </a:tblGrid>
              <a:tr h="35630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모집분야</a:t>
                      </a:r>
                    </a:p>
                  </a:txBody>
                  <a:tcPr marL="89990" marR="89990" marT="46803" marB="46803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자격요건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모집인원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</a:tr>
              <a:tr h="190821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KT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이동통신망 유지보수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KT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이동통신망 감시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고객민원처리</a:t>
                      </a:r>
                    </a:p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9990" marR="89990" marT="46803" marB="46803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학력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초대졸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이상자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졸업예정자 가능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경력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경력 무관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자격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운전면허 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남자는 병역 필 또는 면제자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우대사항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기술관련학과 전공자 우대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통신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전기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정보통신 및 관련학과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자격증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정보통신기능사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무선설비기능사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전기기능사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승강기기능사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국가보훈대상자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장애인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00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45"/>
          <p:cNvSpPr txBox="1">
            <a:spLocks noChangeArrowheads="1"/>
          </p:cNvSpPr>
          <p:nvPr/>
        </p:nvSpPr>
        <p:spPr bwMode="auto">
          <a:xfrm>
            <a:off x="444451" y="3540742"/>
            <a:ext cx="3500437" cy="41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□ 전형방법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80586"/>
              </p:ext>
            </p:extLst>
          </p:nvPr>
        </p:nvGraphicFramePr>
        <p:xfrm>
          <a:off x="766151" y="3988190"/>
          <a:ext cx="8280921" cy="552972"/>
        </p:xfrm>
        <a:graphic>
          <a:graphicData uri="http://schemas.openxmlformats.org/drawingml/2006/table">
            <a:tbl>
              <a:tblPr/>
              <a:tblGrid>
                <a:gridCol w="2760307"/>
                <a:gridCol w="2760307"/>
                <a:gridCol w="2760307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</a:t>
                      </a:r>
                    </a:p>
                  </a:txBody>
                  <a:tcPr marL="89990" marR="89990" marT="46803" marB="46803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최종합격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서류심사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합격자 개별 통보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9990" marR="89990" marT="46803" marB="46803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면접심사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다수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다수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개별 통보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TextBox 45"/>
          <p:cNvSpPr txBox="1">
            <a:spLocks noChangeArrowheads="1"/>
          </p:cNvSpPr>
          <p:nvPr/>
        </p:nvSpPr>
        <p:spPr bwMode="auto">
          <a:xfrm>
            <a:off x="441742" y="4642810"/>
            <a:ext cx="3500437" cy="41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□ 서류 접수 방법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2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249705"/>
              </p:ext>
            </p:extLst>
          </p:nvPr>
        </p:nvGraphicFramePr>
        <p:xfrm>
          <a:off x="763442" y="5090258"/>
          <a:ext cx="8280921" cy="1399082"/>
        </p:xfrm>
        <a:graphic>
          <a:graphicData uri="http://schemas.openxmlformats.org/drawingml/2006/table">
            <a:tbl>
              <a:tblPr/>
              <a:tblGrid>
                <a:gridCol w="1957310"/>
                <a:gridCol w="4068452"/>
                <a:gridCol w="2255159"/>
              </a:tblGrid>
              <a:tr h="28295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제출서류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자유양식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9990" marR="89990" marT="46803" marB="46803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구인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SITE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문의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및 접수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</a:tr>
              <a:tr h="111612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입사지원서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자기소개서</a:t>
                      </a:r>
                    </a:p>
                  </a:txBody>
                  <a:tcPr marL="89990" marR="89990" marT="46803" marB="46803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사람인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http://www.saramin.co.kr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잡코리아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http://www.jobkorea.co.kr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인쿠루트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http://www.incruit.com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워크넷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http://www.work.go.kr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Tel. 053-603-8802</a:t>
                      </a:r>
                    </a:p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Mail : ht.kwon@mosdg.co.kr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4554538" y="6489700"/>
            <a:ext cx="736600" cy="238125"/>
          </a:xfrm>
        </p:spPr>
        <p:txBody>
          <a:bodyPr/>
          <a:lstStyle/>
          <a:p>
            <a:pPr>
              <a:defRPr/>
            </a:pPr>
            <a:fld id="{8F0D9689-9C67-4E0E-A062-BAC1B6A3C43E}" type="slidenum">
              <a:rPr lang="ko-KR" altLang="en-US" smtClean="0"/>
              <a:pPr>
                <a:defRPr/>
              </a:pPr>
              <a:t>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477023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73062" y="209005"/>
            <a:ext cx="6430330" cy="35086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18000" tIns="0" rIns="18000" bIns="0" anchor="ctr">
            <a:spAutoFit/>
          </a:bodyPr>
          <a:lstStyle/>
          <a:p>
            <a:pPr eaLnBrk="0" latinLnBrk="0" hangingPunct="0">
              <a:lnSpc>
                <a:spcPct val="95000"/>
              </a:lnSpc>
              <a:spcBef>
                <a:spcPct val="50000"/>
              </a:spcBef>
            </a:pPr>
            <a:r>
              <a:rPr lang="en-US" altLang="ko-KR" sz="2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2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인재 채용</a:t>
            </a:r>
            <a:endParaRPr lang="en-US" altLang="ko-KR" sz="16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7271803" y="296652"/>
            <a:ext cx="2253705" cy="204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0" rIns="1800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latinLnBrk="0">
              <a:lnSpc>
                <a:spcPct val="95000"/>
              </a:lnSpc>
              <a:spcBef>
                <a:spcPct val="50000"/>
              </a:spcBef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근무환경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963930"/>
              </p:ext>
            </p:extLst>
          </p:nvPr>
        </p:nvGraphicFramePr>
        <p:xfrm>
          <a:off x="805080" y="1279518"/>
          <a:ext cx="8244916" cy="4932548"/>
        </p:xfrm>
        <a:graphic>
          <a:graphicData uri="http://schemas.openxmlformats.org/drawingml/2006/table">
            <a:tbl>
              <a:tblPr/>
              <a:tblGrid>
                <a:gridCol w="4122458"/>
                <a:gridCol w="4122458"/>
              </a:tblGrid>
              <a:tr h="46805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근무환경</a:t>
                      </a:r>
                    </a:p>
                  </a:txBody>
                  <a:tcPr marL="89990" marR="89990" marT="46803" marB="46803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복리후생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</a:tr>
              <a:tr h="446449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근무조건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급여수준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연봉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2,000~2,200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만원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근무형태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계약직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정규직 전환 가능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근무지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KT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사옥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경북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근무시간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시간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(09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~18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야간근무수당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휴일수당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직책수당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근무환경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- 4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대보험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국민연금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건강보험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고용보험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산재보험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정기성과급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특별성과급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장기근속자 포상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휴가비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퇴직금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년이상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근무자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산전후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휴가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남성출산휴가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육아휴직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워크샵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체육대회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희망자 사택 제공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경북지역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연차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경조사휴가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Refresh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휴가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창립일휴무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노동절휴무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포상휴가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문화의 날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매주 수요일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9990" marR="89990" marT="46803" marB="46803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임직원 단체상해보험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상조서비스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명절선물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창립일선물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생일선물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노동절선물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결혼기념일선물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자녀출산선물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전 임직원 매년 건강검진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배우자 격년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개인휴대폰 지급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사용요금 포함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노트북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회사다이어리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회사달력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회사근무복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각종 경조사 지원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신입사원교육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직무능력향상교육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일학습병행제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우수사원 해외연수 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선택적복리후생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제도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직급별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우리사주제도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휴양시설 지원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(KT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수련관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토비스콘도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샤인빌리조트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ㅇ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한가족협의회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동호회 지원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45"/>
          <p:cNvSpPr txBox="1">
            <a:spLocks noChangeArrowheads="1"/>
          </p:cNvSpPr>
          <p:nvPr/>
        </p:nvSpPr>
        <p:spPr bwMode="auto">
          <a:xfrm>
            <a:off x="448441" y="764704"/>
            <a:ext cx="3500437" cy="41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□ 근무환경 및 복리후생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4554538" y="6489700"/>
            <a:ext cx="736600" cy="238125"/>
          </a:xfrm>
        </p:spPr>
        <p:txBody>
          <a:bodyPr/>
          <a:lstStyle/>
          <a:p>
            <a:pPr>
              <a:defRPr/>
            </a:pPr>
            <a:fld id="{8F0D9689-9C67-4E0E-A062-BAC1B6A3C43E}" type="slidenum">
              <a:rPr lang="ko-KR" altLang="en-US" smtClean="0"/>
              <a:pPr>
                <a:defRPr/>
              </a:pPr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7112984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30000"/>
                <a:lumOff val="70000"/>
              </a:schemeClr>
            </a:gs>
            <a:gs pos="50000">
              <a:schemeClr val="accent1">
                <a:shade val="67500"/>
                <a:satMod val="115000"/>
                <a:lumMod val="94000"/>
                <a:lumOff val="6000"/>
                <a:alpha val="83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 descr="여자남자"/>
          <p:cNvPicPr>
            <a:picLocks noChangeAspect="1" noChangeArrowheads="1"/>
          </p:cNvPicPr>
          <p:nvPr/>
        </p:nvPicPr>
        <p:blipFill>
          <a:blip r:embed="rId2" cstate="print"/>
          <a:srcRect l="49596"/>
          <a:stretch>
            <a:fillRect/>
          </a:stretch>
        </p:blipFill>
        <p:spPr bwMode="auto">
          <a:xfrm>
            <a:off x="344488" y="1556792"/>
            <a:ext cx="3428992" cy="378621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932416" y="1091637"/>
            <a:ext cx="5500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600" b="1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㈜</a:t>
            </a:r>
            <a:r>
              <a:rPr lang="ko-KR" altLang="en-US" sz="2600" b="1" dirty="0" err="1" smtClean="0">
                <a:latin typeface="궁서체" panose="02030609000101010101" pitchFamily="17" charset="-127"/>
                <a:ea typeface="궁서체" panose="02030609000101010101" pitchFamily="17" charset="-127"/>
              </a:rPr>
              <a:t>엠오에스대구는</a:t>
            </a:r>
            <a:endParaRPr lang="en-US" altLang="ko-KR" sz="2600" b="1" dirty="0" smtClean="0">
              <a:latin typeface="궁서체" panose="02030609000101010101" pitchFamily="17" charset="-127"/>
              <a:ea typeface="궁서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600" b="1" dirty="0" err="1" smtClean="0">
                <a:latin typeface="궁서체" panose="02030609000101010101" pitchFamily="17" charset="-127"/>
                <a:ea typeface="궁서체" panose="02030609000101010101" pitchFamily="17" charset="-127"/>
              </a:rPr>
              <a:t>한사람</a:t>
            </a:r>
            <a:r>
              <a:rPr lang="ko-KR" altLang="en-US" sz="2600" b="1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 </a:t>
            </a:r>
            <a:r>
              <a:rPr lang="ko-KR" altLang="en-US" sz="2600" b="1" dirty="0" err="1" smtClean="0">
                <a:latin typeface="궁서체" panose="02030609000101010101" pitchFamily="17" charset="-127"/>
                <a:ea typeface="궁서체" panose="02030609000101010101" pitchFamily="17" charset="-127"/>
              </a:rPr>
              <a:t>한사람을</a:t>
            </a:r>
            <a:endParaRPr lang="en-US" altLang="ko-KR" sz="2600" b="1" dirty="0" smtClean="0">
              <a:latin typeface="궁서체" panose="02030609000101010101" pitchFamily="17" charset="-127"/>
              <a:ea typeface="궁서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600" b="1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소중한 인연으로 생각하고</a:t>
            </a:r>
            <a:endParaRPr lang="en-US" altLang="ko-KR" sz="2600" b="1" dirty="0" smtClean="0">
              <a:latin typeface="궁서체" panose="02030609000101010101" pitchFamily="17" charset="-127"/>
              <a:ea typeface="궁서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600" b="1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회사에서나 가정에서 인정받는</a:t>
            </a:r>
            <a:endParaRPr lang="en-US" altLang="ko-KR" sz="2600" b="1" dirty="0" smtClean="0">
              <a:latin typeface="궁서체" panose="02030609000101010101" pitchFamily="17" charset="-127"/>
              <a:ea typeface="궁서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600" b="1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우수한 인재로 성장할 수 있도록</a:t>
            </a:r>
            <a:endParaRPr lang="en-US" altLang="ko-KR" sz="2600" b="1" dirty="0" smtClean="0">
              <a:latin typeface="궁서체" panose="02030609000101010101" pitchFamily="17" charset="-127"/>
              <a:ea typeface="궁서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600" b="1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적극 지원하고 있습니다</a:t>
            </a:r>
            <a:r>
              <a:rPr lang="en-US" altLang="ko-KR" sz="2600" b="1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2600" b="1" dirty="0">
              <a:latin typeface="궁서체" panose="02030609000101010101" pitchFamily="17" charset="-127"/>
              <a:ea typeface="궁서체" panose="02030609000101010101" pitchFamily="17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600" b="1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감사합니다</a:t>
            </a:r>
            <a:r>
              <a:rPr lang="en-US" altLang="ko-KR" sz="2600" b="1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6315550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4_기본 디자인">
  <a:themeElements>
    <a:clrScheme name="4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KT ppt Template">
  <a:themeElements>
    <a:clrScheme name="KT ppt Template 7">
      <a:dk1>
        <a:srgbClr val="000000"/>
      </a:dk1>
      <a:lt1>
        <a:srgbClr val="FFFFFF"/>
      </a:lt1>
      <a:dk2>
        <a:srgbClr val="091C5A"/>
      </a:dk2>
      <a:lt2>
        <a:srgbClr val="847D76"/>
      </a:lt2>
      <a:accent1>
        <a:srgbClr val="D0DCEC"/>
      </a:accent1>
      <a:accent2>
        <a:srgbClr val="B0C4DE"/>
      </a:accent2>
      <a:accent3>
        <a:srgbClr val="FFFFFF"/>
      </a:accent3>
      <a:accent4>
        <a:srgbClr val="000000"/>
      </a:accent4>
      <a:accent5>
        <a:srgbClr val="E4EBF4"/>
      </a:accent5>
      <a:accent6>
        <a:srgbClr val="9FB1C9"/>
      </a:accent6>
      <a:hlink>
        <a:srgbClr val="E6E6FA"/>
      </a:hlink>
      <a:folHlink>
        <a:srgbClr val="DDDDDD"/>
      </a:folHlink>
    </a:clrScheme>
    <a:fontScheme name="KT ppt Template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T ppt Template 1">
        <a:dk1>
          <a:srgbClr val="000000"/>
        </a:dk1>
        <a:lt1>
          <a:srgbClr val="FFFFFF"/>
        </a:lt1>
        <a:dk2>
          <a:srgbClr val="FFF2AF"/>
        </a:dk2>
        <a:lt2>
          <a:srgbClr val="A9A49F"/>
        </a:lt2>
        <a:accent1>
          <a:srgbClr val="B2D1B2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D5E5D5"/>
        </a:accent5>
        <a:accent6>
          <a:srgbClr val="E7B95C"/>
        </a:accent6>
        <a:hlink>
          <a:srgbClr val="DBE9DB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T ppt Template 2">
        <a:dk1>
          <a:srgbClr val="000000"/>
        </a:dk1>
        <a:lt1>
          <a:srgbClr val="FFFFFF"/>
        </a:lt1>
        <a:dk2>
          <a:srgbClr val="FFF2AF"/>
        </a:dk2>
        <a:lt2>
          <a:srgbClr val="A9A49F"/>
        </a:lt2>
        <a:accent1>
          <a:srgbClr val="B2D1B2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D5E5D5"/>
        </a:accent5>
        <a:accent6>
          <a:srgbClr val="E7B95C"/>
        </a:accent6>
        <a:hlink>
          <a:srgbClr val="0000FF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T ppt Template 3">
        <a:dk1>
          <a:srgbClr val="000000"/>
        </a:dk1>
        <a:lt1>
          <a:srgbClr val="FFFFFF"/>
        </a:lt1>
        <a:dk2>
          <a:srgbClr val="C0C0C0"/>
        </a:dk2>
        <a:lt2>
          <a:srgbClr val="808080"/>
        </a:lt2>
        <a:accent1>
          <a:srgbClr val="B2D1B2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D5E5D5"/>
        </a:accent5>
        <a:accent6>
          <a:srgbClr val="E7B95C"/>
        </a:accent6>
        <a:hlink>
          <a:srgbClr val="EAEAEA"/>
        </a:hlink>
        <a:folHlink>
          <a:srgbClr val="0042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T ppt Template 4">
        <a:dk1>
          <a:srgbClr val="000000"/>
        </a:dk1>
        <a:lt1>
          <a:srgbClr val="FFFFFF"/>
        </a:lt1>
        <a:dk2>
          <a:srgbClr val="C0C0C0"/>
        </a:dk2>
        <a:lt2>
          <a:srgbClr val="5F5F5F"/>
        </a:lt2>
        <a:accent1>
          <a:srgbClr val="B2D1B2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D5E5D5"/>
        </a:accent5>
        <a:accent6>
          <a:srgbClr val="E7B95C"/>
        </a:accent6>
        <a:hlink>
          <a:srgbClr val="EAEAEA"/>
        </a:hlink>
        <a:folHlink>
          <a:srgbClr val="0042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T ppt Template 5">
        <a:dk1>
          <a:srgbClr val="000000"/>
        </a:dk1>
        <a:lt1>
          <a:srgbClr val="FFFFFF"/>
        </a:lt1>
        <a:dk2>
          <a:srgbClr val="003366"/>
        </a:dk2>
        <a:lt2>
          <a:srgbClr val="847D76"/>
        </a:lt2>
        <a:accent1>
          <a:srgbClr val="E9D8EC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2E9F4"/>
        </a:accent5>
        <a:accent6>
          <a:srgbClr val="E7B95C"/>
        </a:accent6>
        <a:hlink>
          <a:srgbClr val="DBE9DB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T ppt Template 6">
        <a:dk1>
          <a:srgbClr val="000000"/>
        </a:dk1>
        <a:lt1>
          <a:srgbClr val="FFFFFF"/>
        </a:lt1>
        <a:dk2>
          <a:srgbClr val="003366"/>
        </a:dk2>
        <a:lt2>
          <a:srgbClr val="847D76"/>
        </a:lt2>
        <a:accent1>
          <a:srgbClr val="D0DCEC"/>
        </a:accent1>
        <a:accent2>
          <a:srgbClr val="B0C4DE"/>
        </a:accent2>
        <a:accent3>
          <a:srgbClr val="FFFFFF"/>
        </a:accent3>
        <a:accent4>
          <a:srgbClr val="000000"/>
        </a:accent4>
        <a:accent5>
          <a:srgbClr val="E4EBF4"/>
        </a:accent5>
        <a:accent6>
          <a:srgbClr val="9FB1C9"/>
        </a:accent6>
        <a:hlink>
          <a:srgbClr val="E8D2E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T ppt Template 7">
        <a:dk1>
          <a:srgbClr val="000000"/>
        </a:dk1>
        <a:lt1>
          <a:srgbClr val="FFFFFF"/>
        </a:lt1>
        <a:dk2>
          <a:srgbClr val="091C5A"/>
        </a:dk2>
        <a:lt2>
          <a:srgbClr val="847D76"/>
        </a:lt2>
        <a:accent1>
          <a:srgbClr val="D0DCEC"/>
        </a:accent1>
        <a:accent2>
          <a:srgbClr val="B0C4DE"/>
        </a:accent2>
        <a:accent3>
          <a:srgbClr val="FFFFFF"/>
        </a:accent3>
        <a:accent4>
          <a:srgbClr val="000000"/>
        </a:accent4>
        <a:accent5>
          <a:srgbClr val="E4EBF4"/>
        </a:accent5>
        <a:accent6>
          <a:srgbClr val="9FB1C9"/>
        </a:accent6>
        <a:hlink>
          <a:srgbClr val="E6E6F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11922</TotalTime>
  <Words>423</Words>
  <Application>Microsoft Office PowerPoint</Application>
  <PresentationFormat>A4 용지(210x297mm)</PresentationFormat>
  <Paragraphs>83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16" baseType="lpstr">
      <vt:lpstr>[Normal Text]</vt:lpstr>
      <vt:lpstr>HY중고딕</vt:lpstr>
      <vt:lpstr>HY헤드라인M</vt:lpstr>
      <vt:lpstr>굴림</vt:lpstr>
      <vt:lpstr>궁서체</vt:lpstr>
      <vt:lpstr>맑은 고딕</vt:lpstr>
      <vt:lpstr>Arial Rounded MT Bold</vt:lpstr>
      <vt:lpstr>Symbol</vt:lpstr>
      <vt:lpstr>Wingdings</vt:lpstr>
      <vt:lpstr>4_기본 디자인</vt:lpstr>
      <vt:lpstr>2_KT ppt Template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KT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KT</dc:creator>
  <cp:lastModifiedBy>user</cp:lastModifiedBy>
  <cp:revision>2594</cp:revision>
  <cp:lastPrinted>2017-05-02T04:10:37Z</cp:lastPrinted>
  <dcterms:created xsi:type="dcterms:W3CDTF">2009-04-01T00:28:01Z</dcterms:created>
  <dcterms:modified xsi:type="dcterms:W3CDTF">2017-05-18T00:41:30Z</dcterms:modified>
</cp:coreProperties>
</file>